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805" y="-101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1_ΔΡΑΣΕΙΣ_4_ΟΚΤΩΒΡΙΟΣ_2016\ΥΠΟΧΡΕΩΣΕΙΣ_ΔΗΜΟΣΙΟΤΗΤΑΣ_ΜΜΕ\NEA_ΟΝΟΜΑΣΙΑ_ΥΠΟΥΡΓΕΙΟΥ\MMEGR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25400"/>
            <a:ext cx="10680700" cy="151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ΠΑΓΚΑΛΙΔΗΣ ΧΑΡ. ΝΙΚΟΛΑΟΣ που εδρεύει στην περιφέρεια ΑΤΤΙΚΗΣ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136.551,10 € εκ των οποίων η δημόσια δαπάνη ανέρχεται σε 57.575,55 €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266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NIKOLAOS PAGKALIDIS</cp:lastModifiedBy>
  <cp:revision>37</cp:revision>
  <dcterms:created xsi:type="dcterms:W3CDTF">2018-02-13T12:16:57Z</dcterms:created>
  <dcterms:modified xsi:type="dcterms:W3CDTF">2022-02-09T07:27:52Z</dcterms:modified>
</cp:coreProperties>
</file>